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75" r:id="rId4"/>
    <p:sldId id="273" r:id="rId5"/>
    <p:sldId id="260" r:id="rId6"/>
    <p:sldId id="261" r:id="rId7"/>
    <p:sldId id="276" r:id="rId8"/>
    <p:sldId id="263" r:id="rId9"/>
    <p:sldId id="272" r:id="rId10"/>
    <p:sldId id="265" r:id="rId11"/>
    <p:sldId id="266" r:id="rId12"/>
    <p:sldId id="267" r:id="rId13"/>
    <p:sldId id="270" r:id="rId14"/>
    <p:sldId id="269" r:id="rId1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59" autoAdjust="0"/>
    <p:restoredTop sz="94660"/>
  </p:normalViewPr>
  <p:slideViewPr>
    <p:cSldViewPr snapToGrid="0">
      <p:cViewPr varScale="1">
        <p:scale>
          <a:sx n="75" d="100"/>
          <a:sy n="75" d="100"/>
        </p:scale>
        <p:origin x="67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C6D71-2085-61C1-D2BA-A5A787F504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C63D04-A0A8-C52E-6CA8-371134B0B5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ko-KR"/>
              <a:t>Click to edit Master subtitle style</a:t>
            </a:r>
            <a:endParaRPr lang="ko-KR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3ECE4D-E8E9-1A8A-F495-00426FBF6E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16352-9421-4A38-99E4-BC578AF32F09}" type="datetimeFigureOut">
              <a:rPr lang="ko-KR" altLang="en-US" smtClean="0"/>
              <a:t>2024-03-26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4DE280-63E5-BBC0-1496-0A88947773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59687F-CF72-BD8E-52CC-16CB37A355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CAB72-DA26-4923-8918-D9D5D824E3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38923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A54A4-233E-CCD4-6607-3F50367C6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5A6B980-F06D-2D38-7188-582354C8D6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B88507-8113-2A57-8B78-391E43C9BD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16352-9421-4A38-99E4-BC578AF32F09}" type="datetimeFigureOut">
              <a:rPr lang="ko-KR" altLang="en-US" smtClean="0"/>
              <a:t>2024-03-26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4D8087-E21C-602A-3E37-199C81AB6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DA9F78-308E-FF2D-117A-6BE6E11E1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CAB72-DA26-4923-8918-D9D5D824E3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84056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6F1C1DD-D550-E05F-39FF-EDDD3F9A02E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980180-54D0-42F9-7833-9E653A95F4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572080-56C1-0614-BC09-8529EC4D6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16352-9421-4A38-99E4-BC578AF32F09}" type="datetimeFigureOut">
              <a:rPr lang="ko-KR" altLang="en-US" smtClean="0"/>
              <a:t>2024-03-26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F24B26-D61E-6B6C-BA2B-BE01C1218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FCB35C-C9ED-EBA4-ED89-92502F44F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CAB72-DA26-4923-8918-D9D5D824E3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77364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2A057-9CAD-ABFF-E1D5-2009C8761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AF467D-4887-841C-6309-C743CF4E6B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45D8BC-9DE7-1A14-C98C-48B12AA329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16352-9421-4A38-99E4-BC578AF32F09}" type="datetimeFigureOut">
              <a:rPr lang="ko-KR" altLang="en-US" smtClean="0"/>
              <a:t>2024-03-26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EE95E9-F8D7-1757-2BFB-5AEC36E8BB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A4DC0D-70B1-8219-2F16-C92C0D491E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CAB72-DA26-4923-8918-D9D5D824E3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03059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BCBB40-1DC2-E6F4-CEDF-687F61D429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F01611-8E4E-2183-0035-741402FEC5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D183B5-28C7-AA98-BFA3-4A7776F33A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16352-9421-4A38-99E4-BC578AF32F09}" type="datetimeFigureOut">
              <a:rPr lang="ko-KR" altLang="en-US" smtClean="0"/>
              <a:t>2024-03-26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8BB5AD-C4BD-ABE3-05A7-752B3409F4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7CEEDC-6BA7-A29A-FC65-92FC7B123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CAB72-DA26-4923-8918-D9D5D824E3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0452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DC7B10-DCFB-FF2A-E2CF-5269CE388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1AE689-0D8F-BA4B-1F9B-E2DBCB1A6C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74B8ED-64FB-414F-797D-7275B05AE2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31CB33-DC9B-EB4B-2453-4B80F758DF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16352-9421-4A38-99E4-BC578AF32F09}" type="datetimeFigureOut">
              <a:rPr lang="ko-KR" altLang="en-US" smtClean="0"/>
              <a:t>2024-03-26</a:t>
            </a:fld>
            <a:endParaRPr lang="ko-KR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83BB7B-D7A0-8A92-5116-23CB0B02D5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C3CD03-C013-9BEA-EA3E-DD56DE9E0C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CAB72-DA26-4923-8918-D9D5D824E3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94087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1995B-0A63-9BF0-B313-087986D373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3DFF26-AA43-230A-D1E2-B8CE4406E3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822BF2-2135-E683-B1B3-8D358DEADE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30011D-701B-ABD0-7C71-9FA57BA236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0DA3B69-BC98-58AE-762B-2EFF23B9532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4D29FB7-6542-530A-DCE2-81CD027A7B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16352-9421-4A38-99E4-BC578AF32F09}" type="datetimeFigureOut">
              <a:rPr lang="ko-KR" altLang="en-US" smtClean="0"/>
              <a:t>2024-03-26</a:t>
            </a:fld>
            <a:endParaRPr lang="ko-KR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3E18672-E4AC-31C4-6B57-EAA7208472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E400AF2-AB51-4F25-2141-0A112F9A2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CAB72-DA26-4923-8918-D9D5D824E3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45041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E501C7-2A54-D172-0DCB-B2E8A1095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BC5F1CE-BEBB-48D8-98EF-6BB8F396E1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16352-9421-4A38-99E4-BC578AF32F09}" type="datetimeFigureOut">
              <a:rPr lang="ko-KR" altLang="en-US" smtClean="0"/>
              <a:t>2024-03-26</a:t>
            </a:fld>
            <a:endParaRPr lang="ko-KR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789C06-9754-87C7-2FED-7BA77CDDA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43A18A-4738-5A6A-5A39-0722B216DD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CAB72-DA26-4923-8918-D9D5D824E3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73858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D1DA344-3BF9-8B0D-1E91-A21D92EAFB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16352-9421-4A38-99E4-BC578AF32F09}" type="datetimeFigureOut">
              <a:rPr lang="ko-KR" altLang="en-US" smtClean="0"/>
              <a:t>2024-03-26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41BA9EF-0F2F-2A8C-EEA0-AC2E968C44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5439D6-58ED-2573-C8AB-31E7C753E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CAB72-DA26-4923-8918-D9D5D824E3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97042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B1745-5E2D-8614-B37C-2A7DE18133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AB43C-8DE2-1E94-A3F0-5D3FC528A1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2D1378-DCBB-6524-9770-9DA362F646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E38638-429B-35A6-47F5-B060F7418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16352-9421-4A38-99E4-BC578AF32F09}" type="datetimeFigureOut">
              <a:rPr lang="ko-KR" altLang="en-US" smtClean="0"/>
              <a:t>2024-03-26</a:t>
            </a:fld>
            <a:endParaRPr lang="ko-KR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C5DA93-C35B-EE6D-9FDC-2D231054FA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A919FE-726E-8FDC-B8F4-DE9509139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CAB72-DA26-4923-8918-D9D5D824E3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10110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144778-7A2D-89F7-05BC-BD3107991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7B553EA-C8B4-F380-44EA-2CD5B53D37B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A38DB2-6B1A-3921-839D-9224698F74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F0C83A-123C-566D-F163-9C33DF058E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16352-9421-4A38-99E4-BC578AF32F09}" type="datetimeFigureOut">
              <a:rPr lang="ko-KR" altLang="en-US" smtClean="0"/>
              <a:t>2024-03-26</a:t>
            </a:fld>
            <a:endParaRPr lang="ko-KR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09AB27-FEC3-3B07-CE18-7BC17418E0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61C305-E1B6-AD66-FFCC-39BCA2FCC2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CAB72-DA26-4923-8918-D9D5D824E3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30596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454FB59-CF55-8032-9E25-54F0319FAD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13416C-EAA8-E72B-2F6F-CE3426D4A3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F14648-76B8-2D0E-3694-9CC14208DC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8116352-9421-4A38-99E4-BC578AF32F09}" type="datetimeFigureOut">
              <a:rPr lang="ko-KR" altLang="en-US" smtClean="0"/>
              <a:t>2024-03-26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C84B52-13A0-927D-DCC6-EE01802BC5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477B8B-C6C5-6AAD-64CD-DAF96C919F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4FCAB72-DA26-4923-8918-D9D5D824E3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37901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A47022-8CCD-ED62-458B-B864B132029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2F9947-2665-B4AE-632B-73AB7D3492A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Picture 4" descr="A cartoon characters on a blue background&#10;&#10;Description automatically generated">
            <a:extLst>
              <a:ext uri="{FF2B5EF4-FFF2-40B4-BE49-F238E27FC236}">
                <a16:creationId xmlns:a16="http://schemas.microsoft.com/office/drawing/2014/main" id="{51BC9F2B-2BCB-D652-0ED5-76F517EB66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6852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D073016-B734-483B-8953-5BADEE1451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38600" y="0"/>
            <a:ext cx="8157458" cy="6858000"/>
          </a:xfrm>
          <a:prstGeom prst="rect">
            <a:avLst/>
          </a:prstGeom>
          <a:gradFill>
            <a:gsLst>
              <a:gs pos="2000">
                <a:schemeClr val="accent1"/>
              </a:gs>
              <a:gs pos="78000">
                <a:schemeClr val="accent1">
                  <a:lumMod val="50000"/>
                </a:schemeClr>
              </a:gs>
              <a:gs pos="100000">
                <a:srgbClr val="000000">
                  <a:alpha val="85000"/>
                </a:srgb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0A7EAB6-59D3-4325-8DE6-E0CA4009CE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4537" y="1839884"/>
            <a:ext cx="8157460" cy="5017687"/>
          </a:xfrm>
          <a:prstGeom prst="rect">
            <a:avLst/>
          </a:prstGeom>
          <a:gradFill>
            <a:gsLst>
              <a:gs pos="0">
                <a:schemeClr val="accent1">
                  <a:lumMod val="60000"/>
                  <a:lumOff val="40000"/>
                  <a:alpha val="30000"/>
                </a:schemeClr>
              </a:gs>
              <a:gs pos="100000">
                <a:srgbClr val="000000">
                  <a:alpha val="44000"/>
                </a:srgb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063179" y="-33131"/>
            <a:ext cx="6857999" cy="6923403"/>
          </a:xfrm>
          <a:prstGeom prst="rect">
            <a:avLst/>
          </a:prstGeom>
          <a:gradFill>
            <a:gsLst>
              <a:gs pos="56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111EBBFF-D1CC-5FFF-0E55-17430D7D8D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306"/>
          <a:stretch/>
        </p:blipFill>
        <p:spPr>
          <a:xfrm>
            <a:off x="457200" y="457200"/>
            <a:ext cx="112776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1755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073016-B734-483B-8953-5BADEE1451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38600" y="0"/>
            <a:ext cx="8157458" cy="6858000"/>
          </a:xfrm>
          <a:prstGeom prst="rect">
            <a:avLst/>
          </a:prstGeom>
          <a:gradFill>
            <a:gsLst>
              <a:gs pos="2000">
                <a:schemeClr val="accent1"/>
              </a:gs>
              <a:gs pos="78000">
                <a:schemeClr val="accent1">
                  <a:lumMod val="50000"/>
                </a:schemeClr>
              </a:gs>
              <a:gs pos="100000">
                <a:srgbClr val="000000">
                  <a:alpha val="85000"/>
                </a:srgb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0A7EAB6-59D3-4325-8DE6-E0CA4009CE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4537" y="1839884"/>
            <a:ext cx="8157460" cy="5017687"/>
          </a:xfrm>
          <a:prstGeom prst="rect">
            <a:avLst/>
          </a:prstGeom>
          <a:gradFill>
            <a:gsLst>
              <a:gs pos="0">
                <a:schemeClr val="accent1">
                  <a:lumMod val="60000"/>
                  <a:lumOff val="40000"/>
                  <a:alpha val="30000"/>
                </a:schemeClr>
              </a:gs>
              <a:gs pos="100000">
                <a:srgbClr val="000000">
                  <a:alpha val="44000"/>
                </a:srgb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063179" y="-33131"/>
            <a:ext cx="6857999" cy="6923403"/>
          </a:xfrm>
          <a:prstGeom prst="rect">
            <a:avLst/>
          </a:prstGeom>
          <a:gradFill>
            <a:gsLst>
              <a:gs pos="56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AF9CC337-DF4A-7D5E-16C3-14B5B06DED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306"/>
          <a:stretch/>
        </p:blipFill>
        <p:spPr>
          <a:xfrm>
            <a:off x="457200" y="457200"/>
            <a:ext cx="112776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1783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D073016-B734-483B-8953-5BADEE1451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38600" y="0"/>
            <a:ext cx="8157458" cy="6858000"/>
          </a:xfrm>
          <a:prstGeom prst="rect">
            <a:avLst/>
          </a:prstGeom>
          <a:gradFill>
            <a:gsLst>
              <a:gs pos="2000">
                <a:schemeClr val="accent1"/>
              </a:gs>
              <a:gs pos="78000">
                <a:schemeClr val="accent1">
                  <a:lumMod val="50000"/>
                </a:schemeClr>
              </a:gs>
              <a:gs pos="100000">
                <a:srgbClr val="000000">
                  <a:alpha val="85000"/>
                </a:srgb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0A7EAB6-59D3-4325-8DE6-E0CA4009CE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4537" y="1839884"/>
            <a:ext cx="8157460" cy="5017687"/>
          </a:xfrm>
          <a:prstGeom prst="rect">
            <a:avLst/>
          </a:prstGeom>
          <a:gradFill>
            <a:gsLst>
              <a:gs pos="0">
                <a:schemeClr val="accent1">
                  <a:lumMod val="60000"/>
                  <a:lumOff val="40000"/>
                  <a:alpha val="30000"/>
                </a:schemeClr>
              </a:gs>
              <a:gs pos="100000">
                <a:srgbClr val="000000">
                  <a:alpha val="44000"/>
                </a:srgb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063179" y="-33131"/>
            <a:ext cx="6857999" cy="6923403"/>
          </a:xfrm>
          <a:prstGeom prst="rect">
            <a:avLst/>
          </a:prstGeom>
          <a:gradFill>
            <a:gsLst>
              <a:gs pos="56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C008E58B-B6D6-1A70-EA28-BD726196E1D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306"/>
          <a:stretch/>
        </p:blipFill>
        <p:spPr>
          <a:xfrm>
            <a:off x="457200" y="457200"/>
            <a:ext cx="112776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5947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cartoon of two penguins&#10;&#10;Description automatically generated with medium confidence">
            <a:extLst>
              <a:ext uri="{FF2B5EF4-FFF2-40B4-BE49-F238E27FC236}">
                <a16:creationId xmlns:a16="http://schemas.microsoft.com/office/drawing/2014/main" id="{EE69A636-D323-CD93-F41A-2505450792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799" y="457200"/>
            <a:ext cx="10566401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7784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blue and white card with cartoon characters&#10;&#10;Description automatically generated">
            <a:extLst>
              <a:ext uri="{FF2B5EF4-FFF2-40B4-BE49-F238E27FC236}">
                <a16:creationId xmlns:a16="http://schemas.microsoft.com/office/drawing/2014/main" id="{4C037F08-BE61-3877-3EEC-2634EDE453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799" y="457200"/>
            <a:ext cx="10566401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4649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 shot of a computer&#10;&#10;Description automatically generated">
            <a:extLst>
              <a:ext uri="{FF2B5EF4-FFF2-40B4-BE49-F238E27FC236}">
                <a16:creationId xmlns:a16="http://schemas.microsoft.com/office/drawing/2014/main" id="{41D1FA36-D73C-6570-81AA-53E855BAE4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799" y="457200"/>
            <a:ext cx="10566401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2878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shot of a video game&#10;&#10;Description automatically generated">
            <a:extLst>
              <a:ext uri="{FF2B5EF4-FFF2-40B4-BE49-F238E27FC236}">
                <a16:creationId xmlns:a16="http://schemas.microsoft.com/office/drawing/2014/main" id="{C0CAE98A-3B4C-9E65-6653-C68780432BE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306"/>
          <a:stretch/>
        </p:blipFill>
        <p:spPr>
          <a:xfrm>
            <a:off x="457200" y="457200"/>
            <a:ext cx="112776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8853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D073016-B734-483B-8953-5BADEE1451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38600" y="0"/>
            <a:ext cx="8157458" cy="6858000"/>
          </a:xfrm>
          <a:prstGeom prst="rect">
            <a:avLst/>
          </a:prstGeom>
          <a:gradFill>
            <a:gsLst>
              <a:gs pos="2000">
                <a:schemeClr val="accent1"/>
              </a:gs>
              <a:gs pos="78000">
                <a:schemeClr val="accent1">
                  <a:lumMod val="50000"/>
                </a:schemeClr>
              </a:gs>
              <a:gs pos="100000">
                <a:srgbClr val="000000">
                  <a:alpha val="85000"/>
                </a:srgb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0A7EAB6-59D3-4325-8DE6-E0CA4009CE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4537" y="1839884"/>
            <a:ext cx="8157460" cy="5017687"/>
          </a:xfrm>
          <a:prstGeom prst="rect">
            <a:avLst/>
          </a:prstGeom>
          <a:gradFill>
            <a:gsLst>
              <a:gs pos="0">
                <a:schemeClr val="accent1">
                  <a:lumMod val="60000"/>
                  <a:lumOff val="40000"/>
                  <a:alpha val="30000"/>
                </a:schemeClr>
              </a:gs>
              <a:gs pos="100000">
                <a:srgbClr val="000000">
                  <a:alpha val="44000"/>
                </a:srgb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063179" y="-33131"/>
            <a:ext cx="6857999" cy="6923403"/>
          </a:xfrm>
          <a:prstGeom prst="rect">
            <a:avLst/>
          </a:prstGeom>
          <a:gradFill>
            <a:gsLst>
              <a:gs pos="56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1724E1E8-073F-758A-D448-58851421C6A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306"/>
          <a:stretch/>
        </p:blipFill>
        <p:spPr>
          <a:xfrm>
            <a:off x="457200" y="457200"/>
            <a:ext cx="112776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092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501C99EA-0E7D-D8FD-6D0C-88C2723D3E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799" y="457200"/>
            <a:ext cx="10566401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6374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7" name="Rectangle 76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website&#10;&#10;Description automatically generated">
            <a:extLst>
              <a:ext uri="{FF2B5EF4-FFF2-40B4-BE49-F238E27FC236}">
                <a16:creationId xmlns:a16="http://schemas.microsoft.com/office/drawing/2014/main" id="{FD316BC2-E544-88D6-25F7-01B38ECE194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9" b="7958"/>
          <a:stretch/>
        </p:blipFill>
        <p:spPr>
          <a:xfrm>
            <a:off x="457200" y="542861"/>
            <a:ext cx="11277600" cy="5772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4863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8" name="Rectangle 8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EEF5B584-9269-C69D-B743-2E1234A904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799" y="457200"/>
            <a:ext cx="10566401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3575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D073016-B734-483B-8953-5BADEE1451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38600" y="0"/>
            <a:ext cx="8157458" cy="6858000"/>
          </a:xfrm>
          <a:prstGeom prst="rect">
            <a:avLst/>
          </a:prstGeom>
          <a:gradFill>
            <a:gsLst>
              <a:gs pos="2000">
                <a:schemeClr val="accent1"/>
              </a:gs>
              <a:gs pos="78000">
                <a:schemeClr val="accent1">
                  <a:lumMod val="50000"/>
                </a:schemeClr>
              </a:gs>
              <a:gs pos="100000">
                <a:srgbClr val="000000">
                  <a:alpha val="85000"/>
                </a:srgb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0A7EAB6-59D3-4325-8DE6-E0CA4009CE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4537" y="1839884"/>
            <a:ext cx="8157460" cy="5017687"/>
          </a:xfrm>
          <a:prstGeom prst="rect">
            <a:avLst/>
          </a:prstGeom>
          <a:gradFill>
            <a:gsLst>
              <a:gs pos="0">
                <a:schemeClr val="accent1">
                  <a:lumMod val="60000"/>
                  <a:lumOff val="40000"/>
                  <a:alpha val="30000"/>
                </a:schemeClr>
              </a:gs>
              <a:gs pos="100000">
                <a:srgbClr val="000000">
                  <a:alpha val="44000"/>
                </a:srgb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063179" y="-33131"/>
            <a:ext cx="6857999" cy="6923403"/>
          </a:xfrm>
          <a:prstGeom prst="rect">
            <a:avLst/>
          </a:prstGeom>
          <a:gradFill>
            <a:gsLst>
              <a:gs pos="56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F83587E3-9A94-CAC0-0B76-FAD17A3413F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306"/>
          <a:stretch/>
        </p:blipFill>
        <p:spPr>
          <a:xfrm>
            <a:off x="457200" y="457200"/>
            <a:ext cx="112776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0578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D073016-B734-483B-8953-5BADEE1451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38600" y="0"/>
            <a:ext cx="8157458" cy="6858000"/>
          </a:xfrm>
          <a:prstGeom prst="rect">
            <a:avLst/>
          </a:prstGeom>
          <a:gradFill>
            <a:gsLst>
              <a:gs pos="2000">
                <a:schemeClr val="accent1"/>
              </a:gs>
              <a:gs pos="78000">
                <a:schemeClr val="accent1">
                  <a:lumMod val="50000"/>
                </a:schemeClr>
              </a:gs>
              <a:gs pos="100000">
                <a:srgbClr val="000000">
                  <a:alpha val="85000"/>
                </a:srgb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0A7EAB6-59D3-4325-8DE6-E0CA4009CE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4537" y="1839884"/>
            <a:ext cx="8157460" cy="5017687"/>
          </a:xfrm>
          <a:prstGeom prst="rect">
            <a:avLst/>
          </a:prstGeom>
          <a:gradFill>
            <a:gsLst>
              <a:gs pos="0">
                <a:schemeClr val="accent1">
                  <a:lumMod val="60000"/>
                  <a:lumOff val="40000"/>
                  <a:alpha val="30000"/>
                </a:schemeClr>
              </a:gs>
              <a:gs pos="100000">
                <a:srgbClr val="000000">
                  <a:alpha val="44000"/>
                </a:srgb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063179" y="-33131"/>
            <a:ext cx="6857999" cy="6923403"/>
          </a:xfrm>
          <a:prstGeom prst="rect">
            <a:avLst/>
          </a:prstGeom>
          <a:gradFill>
            <a:gsLst>
              <a:gs pos="56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BC89CC53-C7A4-C6BF-231D-63925CA0D0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306"/>
          <a:stretch/>
        </p:blipFill>
        <p:spPr>
          <a:xfrm>
            <a:off x="457200" y="457200"/>
            <a:ext cx="112776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8221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</TotalTime>
  <Words>0</Words>
  <Application>Microsoft Office PowerPoint</Application>
  <PresentationFormat>Widescreen</PresentationFormat>
  <Paragraphs>0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맑은 고딕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이수빈</dc:creator>
  <cp:lastModifiedBy>이수빈</cp:lastModifiedBy>
  <cp:revision>9</cp:revision>
  <dcterms:created xsi:type="dcterms:W3CDTF">2024-03-25T16:59:32Z</dcterms:created>
  <dcterms:modified xsi:type="dcterms:W3CDTF">2024-03-26T05:49:43Z</dcterms:modified>
</cp:coreProperties>
</file>